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BDB1AF-419A-412E-B8BB-2509CE0055C7}" type="datetimeFigureOut">
              <a:rPr lang="en-US" smtClean="0"/>
              <a:t>3/20/2020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871604-8FAA-43BD-9B43-E5881B24548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Stellar Evolution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Deekshitha</a:t>
            </a:r>
            <a:r>
              <a:rPr lang="en-IN" dirty="0" smtClean="0"/>
              <a:t> U G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err="1" smtClean="0"/>
              <a:t>Dept.of</a:t>
            </a:r>
            <a:r>
              <a:rPr lang="en-IN" dirty="0" smtClean="0"/>
              <a:t> Physics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Proto star</a:t>
            </a:r>
          </a:p>
          <a:p>
            <a:endParaRPr lang="en-IN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Birth place of star is Nebula</a:t>
            </a:r>
          </a:p>
          <a:p>
            <a:pPr>
              <a:buFont typeface="Arial" pitchFamily="34" charset="0"/>
              <a:buChar char="•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Hydrogen is so dense that it begins to contract</a:t>
            </a:r>
          </a:p>
          <a:p>
            <a:pPr>
              <a:buFont typeface="Arial" pitchFamily="34" charset="0"/>
              <a:buChar char="•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Temperature of the gas will rise</a:t>
            </a:r>
          </a:p>
          <a:p>
            <a:pPr>
              <a:buFont typeface="Arial" pitchFamily="34" charset="0"/>
              <a:buChar char="•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Gas present in the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protostar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exert a pressure outward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u="sng" dirty="0" smtClean="0"/>
              <a:t>Red giant</a:t>
            </a:r>
          </a:p>
          <a:p>
            <a:endParaRPr lang="en-IN" sz="4400" dirty="0"/>
          </a:p>
          <a:p>
            <a:pPr>
              <a:buFont typeface="Arial" pitchFamily="34" charset="0"/>
              <a:buChar char="•"/>
            </a:pPr>
            <a:r>
              <a:rPr lang="en-IN" sz="4400" dirty="0" smtClean="0"/>
              <a:t>The shell of burning hydrogen heats up the envelope of the star which increase the outward pressure which expands the envelope</a:t>
            </a:r>
            <a:endParaRPr lang="en-IN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White dwarf</a:t>
            </a:r>
          </a:p>
          <a:p>
            <a:endParaRPr lang="en-IN" sz="3600" dirty="0"/>
          </a:p>
          <a:p>
            <a:pPr algn="just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Gravitational collapse of the core and star begin to shrink rapidly</a:t>
            </a:r>
          </a:p>
          <a:p>
            <a:pPr algn="just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The star becomes extremely hot and dense and attains very small size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Black dwarf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White dwarf energy will continuously radiated</a:t>
            </a:r>
          </a:p>
          <a:p>
            <a:pPr algn="just"/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Temperature begin to decrease and ultimately it turns into a dark entity of the space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4296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 smtClean="0">
                <a:latin typeface="Times New Roman" pitchFamily="18" charset="0"/>
                <a:cs typeface="Times New Roman" pitchFamily="18" charset="0"/>
              </a:rPr>
              <a:t>Chandrashekhar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limit</a:t>
            </a:r>
          </a:p>
          <a:p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If the mass of a white dwarf is greater than 1.41 solar mass, then there will be the possibility of further stages of evolution 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214554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dirty="0" smtClean="0">
                <a:solidFill>
                  <a:schemeClr val="accent2">
                    <a:lumMod val="75000"/>
                  </a:schemeClr>
                </a:solidFill>
              </a:rPr>
              <a:t>Thank you</a:t>
            </a:r>
            <a:endParaRPr lang="en-IN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</TotalTime>
  <Words>142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Foundry</vt:lpstr>
      <vt:lpstr>Opulent</vt:lpstr>
      <vt:lpstr>Stellar Evolution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Stellar Evolution</dc:title>
  <dc:creator>SHK</dc:creator>
  <cp:lastModifiedBy>SHK</cp:lastModifiedBy>
  <cp:revision>4</cp:revision>
  <dcterms:created xsi:type="dcterms:W3CDTF">2020-03-20T05:24:07Z</dcterms:created>
  <dcterms:modified xsi:type="dcterms:W3CDTF">2020-03-20T05:59:17Z</dcterms:modified>
</cp:coreProperties>
</file>